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9" r:id="rId13"/>
    <p:sldId id="274" r:id="rId14"/>
    <p:sldId id="268" r:id="rId15"/>
    <p:sldId id="270" r:id="rId16"/>
    <p:sldId id="271" r:id="rId17"/>
    <p:sldId id="272" r:id="rId18"/>
    <p:sldId id="273" r:id="rId19"/>
  </p:sldIdLst>
  <p:sldSz cx="10080625" cy="7559675" type="screen4x3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2058" y="-90"/>
      </p:cViewPr>
      <p:guideLst>
        <p:guide orient="horz" pos="2381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C36684C7-64E0-4F09-81D0-1F820B8FCF17}" type="slidenum">
              <a:t>‹#›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649BB6CB-7B8F-4472-973B-FAADB0C74AE2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5E9B6E9-F6F4-49A5-A6F0-E7A6A4FEA76D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0C36F6-3ABF-49DA-B390-4331460B014A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A89FF22-5AB5-4043-AD0A-6984F362268A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47E60B6-4405-4BE0-806D-99CA4AA9B4D8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DE83570-5FE8-4679-B079-E73D2CF1CECC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CC645B7-3A28-447B-91A1-62F8F7633B74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D7BBE5-0A58-4F5A-970E-691191AB7CC2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D0B2C01-BE85-4D2A-A56B-AF3BB6979B65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B6FBCBF-C17B-4BE3-AF73-7AAE8AAA4478}" type="slidenum"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4C1B870-7857-4B1B-AD26-78944ADA7B82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E72EEB0-5524-4319-9F7A-D8933EEE301C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ct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D69C6C22-10D2-47FF-BDA6-BE9543208494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ctr" rtl="0" hangingPunct="0">
        <a:tabLst/>
        <a:defRPr lang="en-US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rtl="0" hangingPunct="0">
        <a:spcBef>
          <a:spcPts val="1417"/>
        </a:spcBef>
        <a:spcAft>
          <a:spcPts val="0"/>
        </a:spcAft>
        <a:tabLst/>
        <a:defRPr lang="en-US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0" indent="0" algn="ctr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Responsive Frontend</a:t>
            </a:r>
          </a:p>
          <a:p>
            <a:pPr marL="0" lvl="0" indent="0" algn="ctr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Development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endParaRPr 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510480" y="900719"/>
            <a:ext cx="9290160" cy="5713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Media Types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39"/>
            <a:ext cx="9071640" cy="5539189"/>
          </a:xfrm>
        </p:spPr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r>
              <a:rPr lang="en-US" sz="2400" b="1" u="sng" dirty="0" smtClean="0">
                <a:latin typeface="Arial" pitchFamily="34" charset="0"/>
                <a:cs typeface="Arial" pitchFamily="34" charset="0"/>
              </a:rPr>
              <a:t>Screen:</a:t>
            </a:r>
          </a:p>
          <a:p>
            <a:pPr lvl="0">
              <a:buNone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	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Desktop, Tablet, Smartphone</a:t>
            </a:r>
          </a:p>
          <a:p>
            <a:pPr lvl="0">
              <a:buNone/>
            </a:pPr>
            <a:r>
              <a:rPr lang="en-US" sz="2400" b="1" u="sng" dirty="0" smtClean="0">
                <a:latin typeface="Arial" pitchFamily="34" charset="0"/>
                <a:cs typeface="Arial" pitchFamily="34" charset="0"/>
              </a:rPr>
              <a:t>Print:</a:t>
            </a:r>
          </a:p>
          <a:p>
            <a:pPr lvl="0">
              <a:buNone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	Printed Versions – also print preview of a site</a:t>
            </a:r>
          </a:p>
          <a:p>
            <a:pPr lvl="0">
              <a:buNone/>
            </a:pPr>
            <a:r>
              <a:rPr lang="en-US" sz="2400" b="1" u="sng" dirty="0" smtClean="0">
                <a:latin typeface="Arial" pitchFamily="34" charset="0"/>
                <a:cs typeface="Arial" pitchFamily="34" charset="0"/>
              </a:rPr>
              <a:t>TV:</a:t>
            </a:r>
          </a:p>
          <a:p>
            <a:pPr lvl="0">
              <a:buNone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	Television, Smart-TV</a:t>
            </a:r>
          </a:p>
          <a:p>
            <a:pPr lvl="0">
              <a:buNone/>
            </a:pPr>
            <a:r>
              <a:rPr lang="en-US" sz="2400" b="1" u="sng" dirty="0" smtClean="0">
                <a:latin typeface="Arial" pitchFamily="34" charset="0"/>
                <a:cs typeface="Arial" pitchFamily="34" charset="0"/>
              </a:rPr>
              <a:t>Handheld:</a:t>
            </a:r>
          </a:p>
          <a:p>
            <a:pPr lvl="0">
              <a:buNone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	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Monochrome Handhelds</a:t>
            </a:r>
          </a:p>
          <a:p>
            <a:pPr lvl="0">
              <a:buNone/>
            </a:pPr>
            <a:r>
              <a:rPr lang="en-US" sz="2400" b="1" u="sng" dirty="0" smtClean="0">
                <a:latin typeface="Arial" pitchFamily="34" charset="0"/>
                <a:cs typeface="Arial" pitchFamily="34" charset="0"/>
              </a:rPr>
              <a:t>Braille, Embossed</a:t>
            </a:r>
          </a:p>
          <a:p>
            <a:pPr lvl="0">
              <a:buNone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	For blind people devices</a:t>
            </a:r>
          </a:p>
          <a:p>
            <a:pPr lvl="0">
              <a:buNone/>
            </a:pPr>
            <a:endParaRPr lang="en-US" sz="2800" u="sng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b="1" u="sng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Task: Make this design responsive  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39"/>
            <a:ext cx="9071640" cy="5539189"/>
          </a:xfrm>
        </p:spPr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endParaRPr lang="en-US" sz="2800" u="sng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b="1" u="sng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35856" y="1457996"/>
            <a:ext cx="8352928" cy="5562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Projections: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39"/>
            <a:ext cx="9071640" cy="5539189"/>
          </a:xfrm>
        </p:spPr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endParaRPr lang="en-US" sz="2800" u="sng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b="1" u="sng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1800" y="1403573"/>
            <a:ext cx="6807648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7992640" y="1619597"/>
            <a:ext cx="2059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Desktop / Big Tablet</a:t>
            </a:r>
          </a:p>
          <a:p>
            <a:r>
              <a:rPr lang="de-DE" dirty="0" smtClean="0"/>
              <a:t> (1/2)</a:t>
            </a:r>
            <a:endParaRPr lang="de-DE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Projections: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39"/>
            <a:ext cx="9071640" cy="5539189"/>
          </a:xfrm>
        </p:spPr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endParaRPr lang="en-US" sz="2800" u="sng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b="1" u="sng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1800" y="1547589"/>
            <a:ext cx="6552728" cy="5490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7992640" y="1619597"/>
            <a:ext cx="2059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Desktop / Big Tablet</a:t>
            </a:r>
          </a:p>
          <a:p>
            <a:r>
              <a:rPr lang="de-DE" dirty="0" smtClean="0"/>
              <a:t> (2/2)</a:t>
            </a:r>
            <a:endParaRPr lang="de-DE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Projections: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39"/>
            <a:ext cx="9071640" cy="5539189"/>
          </a:xfrm>
        </p:spPr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endParaRPr lang="en-US" sz="2800" u="sng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b="1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88584" y="1619597"/>
            <a:ext cx="2051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Big Phone / Small Tablet (1/2)</a:t>
            </a:r>
            <a:endParaRPr lang="de-D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15976" y="1403573"/>
            <a:ext cx="3744416" cy="5653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Projections: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39"/>
            <a:ext cx="9071640" cy="5539189"/>
          </a:xfrm>
        </p:spPr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endParaRPr lang="en-US" sz="2800" u="sng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b="1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88584" y="1619597"/>
            <a:ext cx="2051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Big Phone / Small Tablet (2/2)</a:t>
            </a:r>
            <a:endParaRPr lang="de-DE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15976" y="1259557"/>
            <a:ext cx="4104456" cy="61905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Projections: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39"/>
            <a:ext cx="9071640" cy="5539189"/>
          </a:xfrm>
        </p:spPr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endParaRPr lang="en-US" sz="2800" u="sng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b="1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88584" y="1619597"/>
            <a:ext cx="2051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Small Phone (1/2)</a:t>
            </a:r>
            <a:endParaRPr lang="de-DE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92040" y="1691605"/>
            <a:ext cx="2160240" cy="5508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Projections: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39"/>
            <a:ext cx="9071640" cy="5539189"/>
          </a:xfrm>
        </p:spPr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endParaRPr lang="en-US" sz="2800" u="sng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lvl="0">
              <a:buNone/>
            </a:pPr>
            <a:endParaRPr lang="en-US" sz="2800" b="1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88584" y="1619597"/>
            <a:ext cx="2051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Small Phone (2/2)</a:t>
            </a:r>
            <a:endParaRPr lang="de-DE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64048" y="1547589"/>
            <a:ext cx="3312368" cy="5849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515600" y="956880"/>
            <a:ext cx="7288199" cy="5460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07720" y="900719"/>
            <a:ext cx="8111160" cy="60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068840" y="642960"/>
            <a:ext cx="8294040" cy="6213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>
                <a:latin typeface="Arial" pitchFamily="34" charset="0"/>
                <a:cs typeface="Arial" pitchFamily="34" charset="0"/>
              </a:rPr>
              <a:t>Fixed VS Fluid Layouts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/>
            <a:r>
              <a:rPr lang="en-US">
                <a:latin typeface="Arial" pitchFamily="34" charset="0"/>
                <a:cs typeface="Arial" pitchFamily="34" charset="0"/>
              </a:rPr>
              <a:t>Fixed Layout ?</a:t>
            </a:r>
          </a:p>
          <a:p>
            <a:pPr lvl="0"/>
            <a:r>
              <a:rPr lang="en-US">
                <a:latin typeface="Arial" pitchFamily="34" charset="0"/>
                <a:cs typeface="Arial" pitchFamily="34" charset="0"/>
              </a:rPr>
              <a:t>Fluid/Elastic Layout 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Fixed VS Fluid Layouts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/>
            <a:r>
              <a:rPr lang="en-US" dirty="0">
                <a:latin typeface="Arial" pitchFamily="34" charset="0"/>
                <a:cs typeface="Arial" pitchFamily="34" charset="0"/>
              </a:rPr>
              <a:t>Fixed Layout</a:t>
            </a:r>
          </a:p>
          <a:p>
            <a:pPr lvl="1" rtl="0" hangingPunct="0"/>
            <a:r>
              <a:rPr lang="en-US" dirty="0">
                <a:latin typeface="Arial" pitchFamily="34" charset="0"/>
                <a:cs typeface="Arial" pitchFamily="34" charset="0"/>
              </a:rPr>
              <a:t>Many Absolute Pixel Heights/Widths/Margins</a:t>
            </a:r>
          </a:p>
          <a:p>
            <a:pPr lvl="0"/>
            <a:r>
              <a:rPr lang="en-US" dirty="0">
                <a:latin typeface="Arial" pitchFamily="34" charset="0"/>
                <a:cs typeface="Arial" pitchFamily="34" charset="0"/>
              </a:rPr>
              <a:t>Liquid/Fluid/Elastic Layout</a:t>
            </a:r>
          </a:p>
          <a:p>
            <a:pPr lvl="1" rtl="0" hangingPunct="0"/>
            <a:r>
              <a:rPr lang="en-US" dirty="0">
                <a:latin typeface="Arial" pitchFamily="34" charset="0"/>
                <a:cs typeface="Arial" pitchFamily="34" charset="0"/>
              </a:rPr>
              <a:t>Many Percentages, Auto Heights/Widths/Margins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>
                <a:latin typeface="Arial" pitchFamily="34" charset="0"/>
                <a:cs typeface="Arial" pitchFamily="34" charset="0"/>
              </a:rPr>
              <a:t>Responsive VS Adaptive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/>
            <a:r>
              <a:rPr lang="en-US" dirty="0" smtClean="0">
                <a:latin typeface="Arial" pitchFamily="34" charset="0"/>
                <a:cs typeface="Arial" pitchFamily="34" charset="0"/>
              </a:rPr>
              <a:t>Responsive?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 lvl="0"/>
            <a:r>
              <a:rPr lang="en-US" dirty="0" smtClean="0">
                <a:latin typeface="Arial" pitchFamily="34" charset="0"/>
                <a:cs typeface="Arial" pitchFamily="34" charset="0"/>
              </a:rPr>
              <a:t>Adaptive?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>
                <a:latin typeface="Arial" pitchFamily="34" charset="0"/>
                <a:cs typeface="Arial" pitchFamily="34" charset="0"/>
              </a:rPr>
              <a:t>Responsive VS Adaptive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/>
            <a:r>
              <a:rPr lang="en-US">
                <a:latin typeface="Arial" pitchFamily="34" charset="0"/>
                <a:cs typeface="Arial" pitchFamily="34" charset="0"/>
              </a:rPr>
              <a:t>Responsive</a:t>
            </a:r>
          </a:p>
          <a:p>
            <a:pPr lvl="1" rtl="0" hangingPunct="0"/>
            <a:r>
              <a:rPr lang="en-US">
                <a:latin typeface="Arial" pitchFamily="34" charset="0"/>
                <a:cs typeface="Arial" pitchFamily="34" charset="0"/>
              </a:rPr>
              <a:t>One </a:t>
            </a:r>
            <a:r>
              <a:rPr lang="en-US" b="1" u="sng">
                <a:latin typeface="Arial" pitchFamily="34" charset="0"/>
                <a:cs typeface="Arial" pitchFamily="34" charset="0"/>
              </a:rPr>
              <a:t>fluid</a:t>
            </a:r>
            <a:r>
              <a:rPr lang="en-US">
                <a:latin typeface="Arial" pitchFamily="34" charset="0"/>
                <a:cs typeface="Arial" pitchFamily="34" charset="0"/>
              </a:rPr>
              <a:t> Layout for multiple viewport sizes</a:t>
            </a:r>
          </a:p>
          <a:p>
            <a:pPr lvl="0"/>
            <a:r>
              <a:rPr lang="en-US">
                <a:latin typeface="Arial" pitchFamily="34" charset="0"/>
                <a:cs typeface="Arial" pitchFamily="34" charset="0"/>
              </a:rPr>
              <a:t>Adaptive</a:t>
            </a:r>
          </a:p>
          <a:p>
            <a:pPr lvl="1" rtl="0" hangingPunct="0"/>
            <a:r>
              <a:rPr lang="en-US">
                <a:latin typeface="Arial" pitchFamily="34" charset="0"/>
                <a:cs typeface="Arial" pitchFamily="34" charset="0"/>
              </a:rPr>
              <a:t>Multiple </a:t>
            </a:r>
            <a:r>
              <a:rPr lang="en-US" b="1" u="sng">
                <a:latin typeface="Arial" pitchFamily="34" charset="0"/>
                <a:cs typeface="Arial" pitchFamily="34" charset="0"/>
              </a:rPr>
              <a:t>fixed</a:t>
            </a:r>
            <a:r>
              <a:rPr lang="en-US">
                <a:latin typeface="Arial" pitchFamily="34" charset="0"/>
                <a:cs typeface="Arial" pitchFamily="34" charset="0"/>
              </a:rPr>
              <a:t> Layouts for multiple viewport sizes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>
                <a:latin typeface="Arial" pitchFamily="34" charset="0"/>
                <a:cs typeface="Arial" pitchFamily="34" charset="0"/>
              </a:rPr>
              <a:t>Responsive Web Development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Noto Sans CJK SC Regular" pitchFamily="2"/>
                <a:cs typeface="FreeSans" pitchFamily="2"/>
              </a:defRPr>
            </a:lvl9pPr>
          </a:lstStyle>
          <a:p>
            <a:pPr lvl="0"/>
            <a:r>
              <a:rPr lang="en-US" dirty="0">
                <a:latin typeface="Arial" pitchFamily="34" charset="0"/>
                <a:cs typeface="Arial" pitchFamily="34" charset="0"/>
              </a:rPr>
              <a:t>Looks great on</a:t>
            </a:r>
          </a:p>
          <a:p>
            <a:pPr lvl="1" rtl="0" hangingPunct="0"/>
            <a:r>
              <a:rPr lang="en-US" dirty="0">
                <a:latin typeface="Arial" pitchFamily="34" charset="0"/>
                <a:cs typeface="Arial" pitchFamily="34" charset="0"/>
              </a:rPr>
              <a:t>Mobile devices</a:t>
            </a:r>
          </a:p>
          <a:p>
            <a:pPr lvl="1" rtl="0" hangingPunct="0"/>
            <a:r>
              <a:rPr lang="en-US" dirty="0">
                <a:latin typeface="Arial" pitchFamily="34" charset="0"/>
                <a:cs typeface="Arial" pitchFamily="34" charset="0"/>
              </a:rPr>
              <a:t>Desktop devices</a:t>
            </a:r>
          </a:p>
          <a:p>
            <a:pPr lvl="0"/>
            <a:r>
              <a:rPr lang="en-US" dirty="0" smtClean="0">
                <a:latin typeface="Arial" pitchFamily="34" charset="0"/>
                <a:cs typeface="Arial" pitchFamily="34" charset="0"/>
              </a:rPr>
              <a:t>Responsive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 lvl="1" rtl="0" hangingPunct="0">
              <a:buNone/>
            </a:pPr>
            <a:r>
              <a:rPr lang="en-US" b="1" dirty="0">
                <a:latin typeface="Arial" pitchFamily="34" charset="0"/>
                <a:cs typeface="Arial" pitchFamily="34" charset="0"/>
              </a:rPr>
              <a:t>= </a:t>
            </a:r>
            <a:r>
              <a:rPr lang="en-US" b="1" u="sng" dirty="0">
                <a:latin typeface="Arial" pitchFamily="34" charset="0"/>
                <a:cs typeface="Arial" pitchFamily="34" charset="0"/>
              </a:rPr>
              <a:t>Different CSS declarations for different </a:t>
            </a:r>
            <a:r>
              <a:rPr lang="en-US" b="1" dirty="0">
                <a:latin typeface="Arial" pitchFamily="34" charset="0"/>
                <a:cs typeface="Arial" pitchFamily="34" charset="0"/>
              </a:rPr>
              <a:t> </a:t>
            </a:r>
          </a:p>
          <a:p>
            <a:pPr lvl="1" rtl="0" hangingPunct="0">
              <a:buNone/>
            </a:pPr>
            <a:r>
              <a:rPr lang="en-US" b="1" dirty="0">
                <a:latin typeface="Arial" pitchFamily="34" charset="0"/>
                <a:cs typeface="Arial" pitchFamily="34" charset="0"/>
              </a:rPr>
              <a:t>   </a:t>
            </a:r>
            <a:r>
              <a:rPr lang="en-US" b="1" u="sng" dirty="0">
                <a:latin typeface="Arial" pitchFamily="34" charset="0"/>
                <a:cs typeface="Arial" pitchFamily="34" charset="0"/>
              </a:rPr>
              <a:t>browser widths</a:t>
            </a:r>
          </a:p>
          <a:p>
            <a:pPr lvl="0"/>
            <a:r>
              <a:rPr lang="en-US" dirty="0">
                <a:latin typeface="Arial" pitchFamily="34" charset="0"/>
                <a:cs typeface="Arial" pitchFamily="34" charset="0"/>
              </a:rPr>
              <a:t>Media Query find out, what browser width is being used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</Words>
  <Application>Microsoft Office PowerPoint</Application>
  <PresentationFormat>On-screen Show (4:3)</PresentationFormat>
  <Paragraphs>76</Paragraphs>
  <Slides>18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Default</vt:lpstr>
      <vt:lpstr>Slide 1</vt:lpstr>
      <vt:lpstr>Slide 2</vt:lpstr>
      <vt:lpstr>Slide 3</vt:lpstr>
      <vt:lpstr>Slide 4</vt:lpstr>
      <vt:lpstr>Fixed VS Fluid Layouts</vt:lpstr>
      <vt:lpstr>Fixed VS Fluid Layouts</vt:lpstr>
      <vt:lpstr>Responsive VS Adaptive</vt:lpstr>
      <vt:lpstr>Responsive VS Adaptive</vt:lpstr>
      <vt:lpstr>Responsive Web Development</vt:lpstr>
      <vt:lpstr>Slide 10</vt:lpstr>
      <vt:lpstr>Media Types</vt:lpstr>
      <vt:lpstr>Task: Make this design responsive  </vt:lpstr>
      <vt:lpstr>Projections:</vt:lpstr>
      <vt:lpstr>Projections:</vt:lpstr>
      <vt:lpstr>Projections:</vt:lpstr>
      <vt:lpstr>Projections:</vt:lpstr>
      <vt:lpstr>Projections:</vt:lpstr>
      <vt:lpstr>Projections: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janwin</dc:creator>
  <cp:lastModifiedBy>janwin</cp:lastModifiedBy>
  <cp:revision>37</cp:revision>
  <dcterms:created xsi:type="dcterms:W3CDTF">2018-04-28T17:53:28Z</dcterms:created>
  <dcterms:modified xsi:type="dcterms:W3CDTF">2018-05-01T19:57:24Z</dcterms:modified>
</cp:coreProperties>
</file>

<file path=docProps/thumbnail.jpeg>
</file>